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7"/>
  </p:notesMasterIdLst>
  <p:sldIdLst>
    <p:sldId id="2329" r:id="rId2"/>
    <p:sldId id="4108" r:id="rId3"/>
    <p:sldId id="4104" r:id="rId4"/>
    <p:sldId id="4110" r:id="rId5"/>
    <p:sldId id="3996" r:id="rId6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Roboto" panose="02000000000000000000" pitchFamily="2" charset="0"/>
      <p:regular r:id="rId12"/>
      <p:bold r:id="rId13"/>
      <p:italic r:id="rId14"/>
      <p:boldItalic r:id="rId15"/>
    </p:embeddedFont>
    <p:embeddedFont>
      <p:font typeface="Roboto Black" panose="02000000000000000000" pitchFamily="2" charset="0"/>
      <p:bold r:id="rId16"/>
      <p:boldItalic r:id="rId17"/>
    </p:embeddedFont>
    <p:embeddedFont>
      <p:font typeface="Roboto Light" panose="02000000000000000000" pitchFamily="2" charset="0"/>
      <p:regular r:id="rId18"/>
      <p:italic r:id="rId19"/>
    </p:embeddedFont>
    <p:embeddedFont>
      <p:font typeface="Roboto Medium" panose="02000000000000000000" pitchFamily="2" charset="0"/>
      <p:regular r:id="rId20"/>
      <p:italic r:id="rId21"/>
    </p:embeddedFont>
    <p:embeddedFont>
      <p:font typeface="맑은 고딕" panose="020B0503020000020004" pitchFamily="50" charset="-127"/>
      <p:regular r:id="rId22"/>
      <p:bold r:id="rId23"/>
    </p:embeddedFont>
    <p:embeddedFont>
      <p:font typeface="배달의민족 주아" panose="02020603020101020101" pitchFamily="18" charset="-127"/>
      <p:regular r:id="rId2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DAFF2C7-3427-4AA0-BF4E-E51E6424514B}">
          <p14:sldIdLst>
            <p14:sldId id="2329"/>
            <p14:sldId id="4108"/>
            <p14:sldId id="4104"/>
            <p14:sldId id="4110"/>
            <p14:sldId id="399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684E"/>
    <a:srgbClr val="00499E"/>
    <a:srgbClr val="FF0000"/>
    <a:srgbClr val="FF5050"/>
    <a:srgbClr val="FFCCCC"/>
    <a:srgbClr val="FFDDDD"/>
    <a:srgbClr val="FF7C80"/>
    <a:srgbClr val="626262"/>
    <a:srgbClr val="00337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90087" autoAdjust="0"/>
  </p:normalViewPr>
  <p:slideViewPr>
    <p:cSldViewPr snapToGrid="0">
      <p:cViewPr varScale="1">
        <p:scale>
          <a:sx n="94" d="100"/>
          <a:sy n="94" d="100"/>
        </p:scale>
        <p:origin x="918" y="72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2025-09-26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9900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1496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805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2025.9.26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075782" y="2108508"/>
            <a:ext cx="60404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킥보드</a:t>
            </a:r>
            <a:r>
              <a:rPr lang="ko-KR" altLang="en-US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전도 실험 프로토콜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(6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621629"/>
              </p:ext>
            </p:extLst>
          </p:nvPr>
        </p:nvGraphicFramePr>
        <p:xfrm>
          <a:off x="251839" y="1574800"/>
          <a:ext cx="1021021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723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2643505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312837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390227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344922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No.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Code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Type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Velocity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Motion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K00_F01_V10_00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</a:t>
                      </a: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전방전도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K00_F01_V15_00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15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전방전도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3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K00_F01_V20_00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전방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충돌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후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전방전도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4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K00_F02_V10_00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급정지 후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전방전도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669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5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K00_F02_V15_00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15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급정지 후</a:t>
                      </a: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전방전도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0457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6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K00_F02_V20_00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Fall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급정지 후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착지한 뒤 균형 잃고 전방전도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911387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C18E7892-975B-44CE-AE76-619F51293E86}"/>
              </a:ext>
            </a:extLst>
          </p:cNvPr>
          <p:cNvSpPr/>
          <p:nvPr/>
        </p:nvSpPr>
        <p:spPr>
          <a:xfrm>
            <a:off x="1029611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1F4CE5-4300-41FD-B432-5A4416F3AF8A}"/>
              </a:ext>
            </a:extLst>
          </p:cNvPr>
          <p:cNvSpPr/>
          <p:nvPr/>
        </p:nvSpPr>
        <p:spPr>
          <a:xfrm>
            <a:off x="2440703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폭발: 8pt 15">
            <a:extLst>
              <a:ext uri="{FF2B5EF4-FFF2-40B4-BE49-F238E27FC236}">
                <a16:creationId xmlns:a16="http://schemas.microsoft.com/office/drawing/2014/main" id="{0B576DBA-8610-438D-98CF-430F9C4C5CAF}"/>
              </a:ext>
            </a:extLst>
          </p:cNvPr>
          <p:cNvSpPr/>
          <p:nvPr/>
        </p:nvSpPr>
        <p:spPr>
          <a:xfrm>
            <a:off x="893425" y="6075591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BB8EBA6B-9C49-4E86-8217-0DE95A0662B2}"/>
              </a:ext>
            </a:extLst>
          </p:cNvPr>
          <p:cNvSpPr/>
          <p:nvPr/>
        </p:nvSpPr>
        <p:spPr>
          <a:xfrm>
            <a:off x="1130284" y="53887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30DDBDB9-475B-4680-875D-DB4492C4DE81}"/>
              </a:ext>
            </a:extLst>
          </p:cNvPr>
          <p:cNvSpPr/>
          <p:nvPr/>
        </p:nvSpPr>
        <p:spPr>
          <a:xfrm>
            <a:off x="2959077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DEDD934-34BB-423A-9E96-C55E7D79A8C7}"/>
              </a:ext>
            </a:extLst>
          </p:cNvPr>
          <p:cNvSpPr/>
          <p:nvPr/>
        </p:nvSpPr>
        <p:spPr>
          <a:xfrm>
            <a:off x="3304417" y="5871717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11835AB1-0D65-46AC-92EC-77B82D4DDEA9}"/>
              </a:ext>
            </a:extLst>
          </p:cNvPr>
          <p:cNvSpPr/>
          <p:nvPr/>
        </p:nvSpPr>
        <p:spPr>
          <a:xfrm>
            <a:off x="4089893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5" name="폭발: 8pt 44">
            <a:extLst>
              <a:ext uri="{FF2B5EF4-FFF2-40B4-BE49-F238E27FC236}">
                <a16:creationId xmlns:a16="http://schemas.microsoft.com/office/drawing/2014/main" id="{3D2A0FC9-AA9D-443F-9A74-3625BADB3521}"/>
              </a:ext>
            </a:extLst>
          </p:cNvPr>
          <p:cNvSpPr/>
          <p:nvPr/>
        </p:nvSpPr>
        <p:spPr>
          <a:xfrm>
            <a:off x="7008475" y="6059470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A36761DE-C551-4408-B13C-CDB2227B5A6A}"/>
              </a:ext>
            </a:extLst>
          </p:cNvPr>
          <p:cNvSpPr/>
          <p:nvPr/>
        </p:nvSpPr>
        <p:spPr>
          <a:xfrm>
            <a:off x="7245334" y="537257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93EFC056-076A-4170-B738-9FC50BCF6D0D}"/>
              </a:ext>
            </a:extLst>
          </p:cNvPr>
          <p:cNvSpPr/>
          <p:nvPr/>
        </p:nvSpPr>
        <p:spPr>
          <a:xfrm>
            <a:off x="9074127" y="536490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D73EDD58-2373-4BD7-A144-AAB35FA9D132}"/>
              </a:ext>
            </a:extLst>
          </p:cNvPr>
          <p:cNvSpPr/>
          <p:nvPr/>
        </p:nvSpPr>
        <p:spPr>
          <a:xfrm>
            <a:off x="9419467" y="585559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0" name="화살표: 오른쪽 49">
            <a:extLst>
              <a:ext uri="{FF2B5EF4-FFF2-40B4-BE49-F238E27FC236}">
                <a16:creationId xmlns:a16="http://schemas.microsoft.com/office/drawing/2014/main" id="{6618EFD0-44DD-416F-9507-FABFF22D129C}"/>
              </a:ext>
            </a:extLst>
          </p:cNvPr>
          <p:cNvSpPr/>
          <p:nvPr/>
        </p:nvSpPr>
        <p:spPr>
          <a:xfrm>
            <a:off x="10477695" y="5373751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6EB5642B-CA73-4C84-9E32-7934D7BFF431}"/>
              </a:ext>
            </a:extLst>
          </p:cNvPr>
          <p:cNvCxnSpPr>
            <a:cxnSpLocks/>
          </p:cNvCxnSpPr>
          <p:nvPr/>
        </p:nvCxnSpPr>
        <p:spPr>
          <a:xfrm>
            <a:off x="5981700" y="4372562"/>
            <a:ext cx="0" cy="198472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8B7C9DA-E720-4CEE-9CD1-34924666E9FD}"/>
              </a:ext>
            </a:extLst>
          </p:cNvPr>
          <p:cNvSpPr txBox="1"/>
          <p:nvPr/>
        </p:nvSpPr>
        <p:spPr>
          <a:xfrm>
            <a:off x="323850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착지 후 전도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E0EA510-4DDA-4121-AAB4-A0D1E69ED084}"/>
              </a:ext>
            </a:extLst>
          </p:cNvPr>
          <p:cNvSpPr txBox="1"/>
          <p:nvPr/>
        </p:nvSpPr>
        <p:spPr>
          <a:xfrm>
            <a:off x="302997" y="6445449"/>
            <a:ext cx="12376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주행 도중 장애물에 부딪히고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급정지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달리던 관성으로 앞으로 날아간 뒤 착지한 뒤 균형 잃고 넘어지는 동작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E70C784-28F6-463B-8290-B85E2B35DF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3169" y1="34166" x2="53737" y2="35326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151502" y="5430079"/>
            <a:ext cx="821563" cy="914401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DA5CBFFD-F540-4359-B4DB-2470CDA3D38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52507" y1="34077" x2="52129" y2="34255"/>
                        <a14:backgroundMark x1="57900" y1="45941" x2="48817" y2="42640"/>
                        <a14:backgroundMark x1="48817" y1="42640" x2="44939" y2="50312"/>
                        <a14:backgroundMark x1="44939" y1="50312" x2="38694" y2="54148"/>
                        <a14:backgroundMark x1="38694" y1="54148" x2="47493" y2="51293"/>
                        <a14:backgroundMark x1="47493" y1="51293" x2="51656" y2="53524"/>
                        <a14:backgroundMark x1="51656" y1="53524" x2="52129" y2="60928"/>
                        <a14:backgroundMark x1="52696" y1="34880" x2="52318" y2="32739"/>
                        <a14:backgroundMark x1="52980" y1="32382" x2="51656" y2="32739"/>
                        <a14:backgroundMark x1="50710" y1="32293" x2="51277" y2="36753"/>
                        <a14:backgroundMark x1="51277" y1="36753" x2="54683" y2="35326"/>
                        <a14:backgroundMark x1="54683" y1="35326" x2="50237" y2="35326"/>
                        <a14:backgroundMark x1="50237" y1="35326" x2="49669" y2="3380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971357">
            <a:off x="1782890" y="5334721"/>
            <a:ext cx="701091" cy="780315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97FB1538-2F90-44BE-981B-E60454000FA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069099">
            <a:off x="1906850" y="4822756"/>
            <a:ext cx="798514" cy="888747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C84FEF5A-C5EA-4141-A999-78AACBA5339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20426698">
            <a:off x="3269928" y="5258128"/>
            <a:ext cx="798514" cy="888747"/>
          </a:xfrm>
          <a:prstGeom prst="rect">
            <a:avLst/>
          </a:prstGeom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2590C155-915C-4E22-ACCD-5B2E7535BDF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423969">
            <a:off x="4755472" y="5472122"/>
            <a:ext cx="798514" cy="888747"/>
          </a:xfrm>
          <a:prstGeom prst="rect">
            <a:avLst/>
          </a:prstGeom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9B6D85A6-44B6-40B6-AEDD-7262C6882C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3169" y1="34166" x2="53737" y2="35326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6233901" y="5473419"/>
            <a:ext cx="821563" cy="914401"/>
          </a:xfrm>
          <a:prstGeom prst="rect">
            <a:avLst/>
          </a:prstGeom>
        </p:spPr>
      </p:pic>
      <p:pic>
        <p:nvPicPr>
          <p:cNvPr id="59" name="그림 58">
            <a:extLst>
              <a:ext uri="{FF2B5EF4-FFF2-40B4-BE49-F238E27FC236}">
                <a16:creationId xmlns:a16="http://schemas.microsoft.com/office/drawing/2014/main" id="{F0566220-E02C-40B2-B71E-64375C7238C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52507" y1="34077" x2="52129" y2="34255"/>
                        <a14:backgroundMark x1="57900" y1="45941" x2="48817" y2="42640"/>
                        <a14:backgroundMark x1="48817" y1="42640" x2="44939" y2="50312"/>
                        <a14:backgroundMark x1="44939" y1="50312" x2="38694" y2="54148"/>
                        <a14:backgroundMark x1="38694" y1="54148" x2="47493" y2="51293"/>
                        <a14:backgroundMark x1="47493" y1="51293" x2="51656" y2="53524"/>
                        <a14:backgroundMark x1="51656" y1="53524" x2="52129" y2="60928"/>
                        <a14:backgroundMark x1="52696" y1="34880" x2="52318" y2="32739"/>
                        <a14:backgroundMark x1="52980" y1="32382" x2="51656" y2="32739"/>
                        <a14:backgroundMark x1="50710" y1="32293" x2="51277" y2="36753"/>
                        <a14:backgroundMark x1="51277" y1="36753" x2="54683" y2="35326"/>
                        <a14:backgroundMark x1="54683" y1="35326" x2="50237" y2="35326"/>
                        <a14:backgroundMark x1="50237" y1="35326" x2="49669" y2="3380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1050542">
            <a:off x="7948076" y="5304670"/>
            <a:ext cx="701091" cy="780315"/>
          </a:xfrm>
          <a:prstGeom prst="rect">
            <a:avLst/>
          </a:prstGeom>
        </p:spPr>
      </p:pic>
      <p:pic>
        <p:nvPicPr>
          <p:cNvPr id="60" name="그림 59">
            <a:extLst>
              <a:ext uri="{FF2B5EF4-FFF2-40B4-BE49-F238E27FC236}">
                <a16:creationId xmlns:a16="http://schemas.microsoft.com/office/drawing/2014/main" id="{D71E116B-C55A-4748-8665-87FFE3E22DB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069099">
            <a:off x="8276819" y="4832426"/>
            <a:ext cx="798514" cy="888747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2439D245-88D5-46D9-98F9-0F1AA2116BB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20426698">
            <a:off x="9524712" y="5258129"/>
            <a:ext cx="798514" cy="888747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4864E123-87F3-49FD-85F4-705BFC3E3C7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751104">
            <a:off x="10915366" y="5454700"/>
            <a:ext cx="798514" cy="88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33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8684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비전도 </a:t>
            </a:r>
            <a:r>
              <a:rPr lang="en-US" altLang="ko-KR" dirty="0">
                <a:solidFill>
                  <a:srgbClr val="08684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(6</a:t>
            </a:r>
            <a:r>
              <a:rPr lang="ko-KR" altLang="en-US" dirty="0">
                <a:solidFill>
                  <a:srgbClr val="08684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08684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43500"/>
              </p:ext>
            </p:extLst>
          </p:nvPr>
        </p:nvGraphicFramePr>
        <p:xfrm>
          <a:off x="251839" y="1574800"/>
          <a:ext cx="8523347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723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2538291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316144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390227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2759962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No.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684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Code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684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Type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684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Velocity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684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Motion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8684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K00_D01_V10_00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전방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충돌 후 착지 이후 뛰기 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K00_D01_V15_00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15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 착지 이후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뛰기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3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K00_D01_V20_00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 착지 이후 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뛰기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4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K00_D02_V10_00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 착지 이후 정지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669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5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K00_D02_V15_00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15 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 착지 이후 정지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0457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6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K00_D02_V20_00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ADL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</a:t>
                      </a:r>
                      <a:r>
                        <a:rPr lang="ko-KR" altLang="en-US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km/h</a:t>
                      </a:r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전방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충돌 후 착지 이후 정지 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911387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C18E7892-975B-44CE-AE76-619F51293E86}"/>
              </a:ext>
            </a:extLst>
          </p:cNvPr>
          <p:cNvSpPr/>
          <p:nvPr/>
        </p:nvSpPr>
        <p:spPr>
          <a:xfrm>
            <a:off x="1029611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1F4CE5-4300-41FD-B432-5A4416F3AF8A}"/>
              </a:ext>
            </a:extLst>
          </p:cNvPr>
          <p:cNvSpPr/>
          <p:nvPr/>
        </p:nvSpPr>
        <p:spPr>
          <a:xfrm>
            <a:off x="2440703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폭발: 8pt 15">
            <a:extLst>
              <a:ext uri="{FF2B5EF4-FFF2-40B4-BE49-F238E27FC236}">
                <a16:creationId xmlns:a16="http://schemas.microsoft.com/office/drawing/2014/main" id="{0B576DBA-8610-438D-98CF-430F9C4C5CAF}"/>
              </a:ext>
            </a:extLst>
          </p:cNvPr>
          <p:cNvSpPr/>
          <p:nvPr/>
        </p:nvSpPr>
        <p:spPr>
          <a:xfrm>
            <a:off x="893425" y="6075591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BB8EBA6B-9C49-4E86-8217-0DE95A0662B2}"/>
              </a:ext>
            </a:extLst>
          </p:cNvPr>
          <p:cNvSpPr/>
          <p:nvPr/>
        </p:nvSpPr>
        <p:spPr>
          <a:xfrm>
            <a:off x="1130284" y="53887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30DDBDB9-475B-4680-875D-DB4492C4DE81}"/>
              </a:ext>
            </a:extLst>
          </p:cNvPr>
          <p:cNvSpPr/>
          <p:nvPr/>
        </p:nvSpPr>
        <p:spPr>
          <a:xfrm>
            <a:off x="2735915" y="5372579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DEDD934-34BB-423A-9E96-C55E7D79A8C7}"/>
              </a:ext>
            </a:extLst>
          </p:cNvPr>
          <p:cNvSpPr/>
          <p:nvPr/>
        </p:nvSpPr>
        <p:spPr>
          <a:xfrm>
            <a:off x="3304417" y="5871717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11835AB1-0D65-46AC-92EC-77B82D4DDEA9}"/>
              </a:ext>
            </a:extLst>
          </p:cNvPr>
          <p:cNvSpPr/>
          <p:nvPr/>
        </p:nvSpPr>
        <p:spPr>
          <a:xfrm>
            <a:off x="3783095" y="5360087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F2B9DAB8-AACF-49A2-BDB6-C8BB92B23FF4}"/>
              </a:ext>
            </a:extLst>
          </p:cNvPr>
          <p:cNvSpPr/>
          <p:nvPr/>
        </p:nvSpPr>
        <p:spPr>
          <a:xfrm>
            <a:off x="7144661" y="5855596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C1E0A0C9-6956-4CB3-9BDF-0B526713E0E7}"/>
              </a:ext>
            </a:extLst>
          </p:cNvPr>
          <p:cNvSpPr/>
          <p:nvPr/>
        </p:nvSpPr>
        <p:spPr>
          <a:xfrm>
            <a:off x="8555753" y="5855596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5" name="폭발: 8pt 44">
            <a:extLst>
              <a:ext uri="{FF2B5EF4-FFF2-40B4-BE49-F238E27FC236}">
                <a16:creationId xmlns:a16="http://schemas.microsoft.com/office/drawing/2014/main" id="{3D2A0FC9-AA9D-443F-9A74-3625BADB3521}"/>
              </a:ext>
            </a:extLst>
          </p:cNvPr>
          <p:cNvSpPr/>
          <p:nvPr/>
        </p:nvSpPr>
        <p:spPr>
          <a:xfrm>
            <a:off x="7008475" y="6059470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A36761DE-C551-4408-B13C-CDB2227B5A6A}"/>
              </a:ext>
            </a:extLst>
          </p:cNvPr>
          <p:cNvSpPr/>
          <p:nvPr/>
        </p:nvSpPr>
        <p:spPr>
          <a:xfrm>
            <a:off x="7245334" y="537257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93EFC056-076A-4170-B738-9FC50BCF6D0D}"/>
              </a:ext>
            </a:extLst>
          </p:cNvPr>
          <p:cNvSpPr/>
          <p:nvPr/>
        </p:nvSpPr>
        <p:spPr>
          <a:xfrm>
            <a:off x="9074127" y="536490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D73EDD58-2373-4BD7-A144-AAB35FA9D132}"/>
              </a:ext>
            </a:extLst>
          </p:cNvPr>
          <p:cNvSpPr/>
          <p:nvPr/>
        </p:nvSpPr>
        <p:spPr>
          <a:xfrm>
            <a:off x="9419467" y="585559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53" name="그래픽 52" descr="남자 단색으로 채워진">
            <a:extLst>
              <a:ext uri="{FF2B5EF4-FFF2-40B4-BE49-F238E27FC236}">
                <a16:creationId xmlns:a16="http://schemas.microsoft.com/office/drawing/2014/main" id="{C24DE51A-5121-4BAE-B64A-497B091BDB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41779" y="5088786"/>
            <a:ext cx="914400" cy="914400"/>
          </a:xfrm>
          <a:prstGeom prst="rect">
            <a:avLst/>
          </a:prstGeom>
        </p:spPr>
      </p:pic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6EB5642B-CA73-4C84-9E32-7934D7BFF431}"/>
              </a:ext>
            </a:extLst>
          </p:cNvPr>
          <p:cNvCxnSpPr>
            <a:cxnSpLocks/>
          </p:cNvCxnSpPr>
          <p:nvPr/>
        </p:nvCxnSpPr>
        <p:spPr>
          <a:xfrm>
            <a:off x="5981700" y="4372562"/>
            <a:ext cx="0" cy="198472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8B7C9DA-E720-4CEE-9CD1-34924666E9FD}"/>
              </a:ext>
            </a:extLst>
          </p:cNvPr>
          <p:cNvSpPr txBox="1"/>
          <p:nvPr/>
        </p:nvSpPr>
        <p:spPr>
          <a:xfrm>
            <a:off x="323850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착지 후 뛰기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3BF28B1-A6B2-4A45-9263-E42BD926EA16}"/>
              </a:ext>
            </a:extLst>
          </p:cNvPr>
          <p:cNvSpPr txBox="1"/>
          <p:nvPr/>
        </p:nvSpPr>
        <p:spPr>
          <a:xfrm>
            <a:off x="6093713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착지 후 정지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E0EA510-4DDA-4121-AAB4-A0D1E69ED084}"/>
              </a:ext>
            </a:extLst>
          </p:cNvPr>
          <p:cNvSpPr txBox="1"/>
          <p:nvPr/>
        </p:nvSpPr>
        <p:spPr>
          <a:xfrm>
            <a:off x="302997" y="6445449"/>
            <a:ext cx="10314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주행 도중 장애물에 부딪히고 달리던 관성으로 앞으로 날아가지만 넘어지지 않고 착지하는 동작들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E70C784-28F6-463B-8290-B85E2B35DF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3169" y1="34166" x2="53737" y2="35326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151502" y="5430079"/>
            <a:ext cx="821563" cy="914401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DA5CBFFD-F540-4359-B4DB-2470CDA3D38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2507" y1="34077" x2="52129" y2="34255"/>
                        <a14:backgroundMark x1="57900" y1="45941" x2="48817" y2="42640"/>
                        <a14:backgroundMark x1="48817" y1="42640" x2="44939" y2="50312"/>
                        <a14:backgroundMark x1="44939" y1="50312" x2="38694" y2="54148"/>
                        <a14:backgroundMark x1="38694" y1="54148" x2="47493" y2="51293"/>
                        <a14:backgroundMark x1="47493" y1="51293" x2="51656" y2="53524"/>
                        <a14:backgroundMark x1="51656" y1="53524" x2="52129" y2="60928"/>
                        <a14:backgroundMark x1="52696" y1="34880" x2="52318" y2="32739"/>
                        <a14:backgroundMark x1="52980" y1="32382" x2="51656" y2="32739"/>
                        <a14:backgroundMark x1="50710" y1="32293" x2="51277" y2="36753"/>
                        <a14:backgroundMark x1="51277" y1="36753" x2="54683" y2="35326"/>
                        <a14:backgroundMark x1="54683" y1="35326" x2="50237" y2="35326"/>
                        <a14:backgroundMark x1="50237" y1="35326" x2="49669" y2="3380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971357">
            <a:off x="1782890" y="5334721"/>
            <a:ext cx="701091" cy="780315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97FB1538-2F90-44BE-981B-E60454000FA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069099">
            <a:off x="1906850" y="4822756"/>
            <a:ext cx="798514" cy="888747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C84FEF5A-C5EA-4141-A999-78AACBA5339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3038510" y="5193289"/>
            <a:ext cx="798514" cy="888747"/>
          </a:xfrm>
          <a:prstGeom prst="rect">
            <a:avLst/>
          </a:prstGeom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2590C155-915C-4E22-ACCD-5B2E7535BDF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19700112">
            <a:off x="4134144" y="5193288"/>
            <a:ext cx="798514" cy="888747"/>
          </a:xfrm>
          <a:prstGeom prst="rect">
            <a:avLst/>
          </a:prstGeom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9B6D85A6-44B6-40B6-AEDD-7262C6882C6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3169" y1="34166" x2="53737" y2="35326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6233901" y="5473419"/>
            <a:ext cx="821563" cy="914401"/>
          </a:xfrm>
          <a:prstGeom prst="rect">
            <a:avLst/>
          </a:prstGeom>
        </p:spPr>
      </p:pic>
      <p:pic>
        <p:nvPicPr>
          <p:cNvPr id="59" name="그림 58">
            <a:extLst>
              <a:ext uri="{FF2B5EF4-FFF2-40B4-BE49-F238E27FC236}">
                <a16:creationId xmlns:a16="http://schemas.microsoft.com/office/drawing/2014/main" id="{F0566220-E02C-40B2-B71E-64375C7238C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2507" y1="34077" x2="52129" y2="34255"/>
                        <a14:backgroundMark x1="57900" y1="45941" x2="48817" y2="42640"/>
                        <a14:backgroundMark x1="48817" y1="42640" x2="44939" y2="50312"/>
                        <a14:backgroundMark x1="44939" y1="50312" x2="38694" y2="54148"/>
                        <a14:backgroundMark x1="38694" y1="54148" x2="47493" y2="51293"/>
                        <a14:backgroundMark x1="47493" y1="51293" x2="51656" y2="53524"/>
                        <a14:backgroundMark x1="51656" y1="53524" x2="52129" y2="60928"/>
                        <a14:backgroundMark x1="52696" y1="34880" x2="52318" y2="32739"/>
                        <a14:backgroundMark x1="52980" y1="32382" x2="51656" y2="32739"/>
                        <a14:backgroundMark x1="50710" y1="32293" x2="51277" y2="36753"/>
                        <a14:backgroundMark x1="51277" y1="36753" x2="54683" y2="35326"/>
                        <a14:backgroundMark x1="54683" y1="35326" x2="50237" y2="35326"/>
                        <a14:backgroundMark x1="50237" y1="35326" x2="49669" y2="3380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1050542">
            <a:off x="7948076" y="5304670"/>
            <a:ext cx="701091" cy="780315"/>
          </a:xfrm>
          <a:prstGeom prst="rect">
            <a:avLst/>
          </a:prstGeom>
        </p:spPr>
      </p:pic>
      <p:pic>
        <p:nvPicPr>
          <p:cNvPr id="60" name="그림 59">
            <a:extLst>
              <a:ext uri="{FF2B5EF4-FFF2-40B4-BE49-F238E27FC236}">
                <a16:creationId xmlns:a16="http://schemas.microsoft.com/office/drawing/2014/main" id="{D71E116B-C55A-4748-8665-87FFE3E22DB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 rot="3069099">
            <a:off x="8276819" y="4832426"/>
            <a:ext cx="798514" cy="888747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5E07661A-E6B6-4259-89B8-038CAB18FED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51939" y1="33898" x2="53548" y2="34166"/>
                        <a14:foregroundMark x1="52507" y1="32917" x2="51845" y2="36218"/>
                        <a14:foregroundMark x1="51845" y1="36218" x2="52223" y2="32828"/>
                        <a14:foregroundMark x1="52223" y1="32828" x2="53832" y2="36307"/>
                        <a14:foregroundMark x1="53832" y1="36307" x2="53832" y2="35593"/>
                        <a14:foregroundMark x1="49290" y1="33185" x2="52696" y2="36396"/>
                        <a14:foregroundMark x1="52696" y1="36396" x2="53169" y2="36128"/>
                        <a14:foregroundMark x1="60360" y1="45852" x2="53453" y2="44960"/>
                        <a14:foregroundMark x1="53453" y1="44960" x2="49953" y2="41838"/>
                        <a14:foregroundMark x1="49953" y1="41838" x2="46358" y2="50401"/>
                        <a14:foregroundMark x1="46358" y1="50401" x2="39451" y2="53613"/>
                        <a14:foregroundMark x1="39451" y1="53613" x2="49290" y2="50669"/>
                        <a14:foregroundMark x1="49290" y1="50669" x2="52034" y2="55665"/>
                        <a14:foregroundMark x1="52034" y1="55665" x2="51561" y2="59857"/>
                        <a14:foregroundMark x1="51561" y1="59857" x2="49196" y2="52096"/>
                        <a14:foregroundMark x1="49196" y1="52096" x2="49858" y2="42373"/>
                        <a14:foregroundMark x1="47209" y1="51650" x2="50520" y2="54326"/>
                        <a14:foregroundMark x1="50520" y1="54326" x2="49007" y2="52186"/>
                        <a14:foregroundMark x1="49858" y1="52632" x2="51656" y2="56200"/>
                        <a14:foregroundMark x1="51656" y1="56200" x2="52602" y2="60393"/>
                        <a14:foregroundMark x1="52602" y1="60393" x2="51183" y2="59946"/>
                        <a14:foregroundMark x1="42006" y1="54059" x2="38978" y2="53345"/>
                        <a14:foregroundMark x1="52129" y1="42997" x2="50142" y2="43533"/>
                        <a14:foregroundMark x1="38884" y1="53613" x2="37843" y2="55040"/>
                        <a14:backgroundMark x1="39546" y1="60482" x2="34816" y2="62177"/>
                        <a14:backgroundMark x1="34816" y1="62177" x2="40019" y2="65210"/>
                        <a14:backgroundMark x1="40019" y1="65210" x2="46358" y2="63426"/>
                        <a14:backgroundMark x1="46358" y1="63426" x2="54967" y2="63515"/>
                        <a14:backgroundMark x1="54967" y1="63515" x2="62819" y2="61731"/>
                        <a14:backgroundMark x1="62819" y1="61731" x2="59508" y2="49509"/>
                        <a14:backgroundMark x1="59508" y1="49509" x2="60170" y2="60393"/>
                        <a14:backgroundMark x1="60170" y1="60393" x2="59886" y2="60749"/>
                        <a14:backgroundMark x1="60170" y1="47993" x2="60738" y2="48885"/>
                        <a14:backgroundMark x1="62252" y1="46566" x2="58846" y2="48617"/>
                        <a14:backgroundMark x1="58846" y1="48617" x2="61211" y2="47279"/>
                      </a14:backgroundRemoval>
                    </a14:imgEffect>
                  </a14:imgLayer>
                </a14:imgProps>
              </a:ext>
            </a:extLst>
          </a:blip>
          <a:srcRect l="31675" t="31051" r="32546" b="31402"/>
          <a:stretch/>
        </p:blipFill>
        <p:spPr>
          <a:xfrm>
            <a:off x="5122221" y="5170723"/>
            <a:ext cx="798514" cy="888747"/>
          </a:xfrm>
          <a:prstGeom prst="rect">
            <a:avLst/>
          </a:prstGeom>
        </p:spPr>
      </p:pic>
      <p:sp>
        <p:nvSpPr>
          <p:cNvPr id="37" name="화살표: 오른쪽 36">
            <a:extLst>
              <a:ext uri="{FF2B5EF4-FFF2-40B4-BE49-F238E27FC236}">
                <a16:creationId xmlns:a16="http://schemas.microsoft.com/office/drawing/2014/main" id="{9B16B160-C28B-4552-AD8D-61BA7C0E84AD}"/>
              </a:ext>
            </a:extLst>
          </p:cNvPr>
          <p:cNvSpPr/>
          <p:nvPr/>
        </p:nvSpPr>
        <p:spPr>
          <a:xfrm>
            <a:off x="4890055" y="532996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309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00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급정지 후 착지한 뒤 균형 잃고 전방전도</a:t>
            </a: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</a:t>
            </a:r>
            <a:r>
              <a:rPr lang="en-US" altLang="ko-KR" dirty="0">
                <a:highlight>
                  <a:srgbClr val="FF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highlight>
                  <a:srgbClr val="FF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급정지</a:t>
            </a:r>
            <a:r>
              <a:rPr lang="en-US" altLang="ko-KR" dirty="0">
                <a:highlight>
                  <a:srgbClr val="FF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dirty="0">
                <a:highlight>
                  <a:srgbClr val="FFFF00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 발로 착지</a:t>
            </a:r>
            <a:endParaRPr lang="en-US" altLang="ko-KR" dirty="0">
              <a:highlight>
                <a:srgbClr val="FFFF00"/>
              </a:highligh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36BD01-F347-44E4-B18F-C635C345D0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5815" y="603666"/>
            <a:ext cx="4057650" cy="2286000"/>
          </a:xfrm>
          <a:prstGeom prst="rect">
            <a:avLst/>
          </a:prstGeom>
          <a:ln w="38100">
            <a:solidFill>
              <a:srgbClr val="92D050"/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201874F-284D-4EC6-8277-BE0923A2F6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4053" y="3968334"/>
            <a:ext cx="4057650" cy="2286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1DB0F3B-7629-4DC6-96FB-06DBD4EB58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9520" y="3968334"/>
            <a:ext cx="4057650" cy="2286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0550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7346" b="7346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1996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5597</TotalTime>
  <Words>333</Words>
  <Application>Microsoft Office PowerPoint</Application>
  <PresentationFormat>와이드스크린</PresentationFormat>
  <Paragraphs>99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Calibri</vt:lpstr>
      <vt:lpstr>Roboto Black</vt:lpstr>
      <vt:lpstr>Roboto Medium</vt:lpstr>
      <vt:lpstr>배달의민족 주아</vt:lpstr>
      <vt:lpstr>맑은 고딕</vt:lpstr>
      <vt:lpstr>Arial</vt:lpstr>
      <vt:lpstr>Roboto</vt:lpstr>
      <vt:lpstr>Roboto Light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승희 이</cp:lastModifiedBy>
  <cp:revision>269</cp:revision>
  <dcterms:created xsi:type="dcterms:W3CDTF">2021-03-22T14:57:48Z</dcterms:created>
  <dcterms:modified xsi:type="dcterms:W3CDTF">2025-09-26T08:42:47Z</dcterms:modified>
</cp:coreProperties>
</file>